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7076B3-8CAB-4922-ADFD-1E6CDFE995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E8AAD4A-69DA-4F8F-9EBC-0E12B81973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886849-3C38-44E1-A09C-E0BB45B82B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55B78-EE37-43D2-A3C1-AC3EC4B4A660}" type="datetimeFigureOut">
              <a:rPr lang="en-GB" smtClean="0"/>
              <a:t>13/01/2023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B61775-3B1E-463E-A34B-03D4316847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FB1108-A61B-449E-8A19-43E2DF97EA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9EE05-3A89-4E2C-9143-D001B78BD6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99929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A25E16-CAC1-418E-BED5-7135C8D3F1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F3DB27F-5FD3-4423-AA4B-8B76A7FFE6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1A0640-6B98-43AD-947A-0FE5C0B2C4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55B78-EE37-43D2-A3C1-AC3EC4B4A660}" type="datetimeFigureOut">
              <a:rPr lang="en-GB" smtClean="0"/>
              <a:t>13/01/2023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DC270B-CDEA-4777-B898-0675E7C5B6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3DF53B-20DE-465B-9C2A-9E725340F7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9EE05-3A89-4E2C-9143-D001B78BD6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85098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E6462CA-2E30-4D72-94C3-D4BBBEA61C8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A5E5EC-DF3B-4FC5-B486-CE94C1B6CA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B6A07B-D588-4C01-9143-A0382BF5A9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55B78-EE37-43D2-A3C1-AC3EC4B4A660}" type="datetimeFigureOut">
              <a:rPr lang="en-GB" smtClean="0"/>
              <a:t>13/01/2023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647BA2-4C16-4689-A439-294E945AC8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6E42B7-60B3-4EE5-93B0-401429CD43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9EE05-3A89-4E2C-9143-D001B78BD6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43644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70245D-2D57-4765-93B9-9B19B2638B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0F55DD-9697-4B18-82E7-D1E6537CBD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FEA0E7-79AF-4899-BE2F-EC1E9E3342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55B78-EE37-43D2-A3C1-AC3EC4B4A660}" type="datetimeFigureOut">
              <a:rPr lang="en-GB" smtClean="0"/>
              <a:t>13/01/2023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A16E83-3CFB-45D8-80DD-F0CC90347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57A903-192A-4BDC-9067-842F0F3AAE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9EE05-3A89-4E2C-9143-D001B78BD6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66400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882128-7FA9-4E83-ACF1-E51883ED7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AADB6B-FFAA-4D75-85DD-A08C933071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098784-1989-412F-B519-3C1B549E15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55B78-EE37-43D2-A3C1-AC3EC4B4A660}" type="datetimeFigureOut">
              <a:rPr lang="en-GB" smtClean="0"/>
              <a:t>13/01/2023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E1273A-9690-4C30-99F2-3744C54D14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D41E49-5FA4-46C9-AF9C-DC21C6CB2B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9EE05-3A89-4E2C-9143-D001B78BD6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61630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9DD3A4-CB99-4B0C-BB14-6DE8CBE042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1DFDFA-7CC9-4DA7-9ABE-A12BBC93BF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1C2B29-3B24-4876-B0FF-BE4170F384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4511AA-C8FB-4D36-A400-79DBCFE359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55B78-EE37-43D2-A3C1-AC3EC4B4A660}" type="datetimeFigureOut">
              <a:rPr lang="en-GB" smtClean="0"/>
              <a:t>13/01/2023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89B3D7-3AF5-4B62-A840-B8C3180EAF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E89CCB-0FAB-40F1-8D6D-978A1F560D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9EE05-3A89-4E2C-9143-D001B78BD6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75809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C70314-1FCF-48A8-AAAD-92F021662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516E24-DE3A-4EA4-95AB-D08C2ED5DE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E672B8-A9E3-49F7-85A7-4660998A26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DCD078F-913D-44CD-B93D-164B747DD6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C865E2E-13C6-43C1-A51A-4414626C531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77F8D94-7911-46DE-B5A1-2C396862B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55B78-EE37-43D2-A3C1-AC3EC4B4A660}" type="datetimeFigureOut">
              <a:rPr lang="en-GB" smtClean="0"/>
              <a:t>13/01/2023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F6C3F35-0DD3-4191-9B1F-EEF3C5BF69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D8CBD0E-0988-4C69-98AB-151C64E1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9EE05-3A89-4E2C-9143-D001B78BD6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98903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BCE8A9-46EB-4E3C-9192-CBB5CACDA7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0AAC85B-A612-4E07-B249-14BF6AB3A5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55B78-EE37-43D2-A3C1-AC3EC4B4A660}" type="datetimeFigureOut">
              <a:rPr lang="en-GB" smtClean="0"/>
              <a:t>13/01/2023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5AA14C8-CCDF-4B0B-9818-2A25F5C5FF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E93A385-1324-4C89-859B-FC17619C6A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9EE05-3A89-4E2C-9143-D001B78BD6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01859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7286357-8533-48AE-B103-35CCCAEF69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55B78-EE37-43D2-A3C1-AC3EC4B4A660}" type="datetimeFigureOut">
              <a:rPr lang="en-GB" smtClean="0"/>
              <a:t>13/01/2023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9451B69-0293-4346-9668-BB4F128FD0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F6DABA-397B-49F2-8E37-BC502601A0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9EE05-3A89-4E2C-9143-D001B78BD6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77165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348081-0DE4-4215-BD37-A28E524795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2EEBC6-4FC6-4FF6-B6E0-5D98FD24FC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314C43-0500-41EF-B3C8-D1B1DF3D77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59844D-F6EF-4D4A-9AF7-E49753F37C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55B78-EE37-43D2-A3C1-AC3EC4B4A660}" type="datetimeFigureOut">
              <a:rPr lang="en-GB" smtClean="0"/>
              <a:t>13/01/2023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90667C-8134-49CE-A36C-3EAB60BCFA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D036B8-6F92-4A2D-B363-0A1E9D610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9EE05-3A89-4E2C-9143-D001B78BD6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01353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A85A6B-9491-4180-814B-874F79EC1E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ACFBE67-35C1-4AF6-8534-C40B5A3659D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A6FB46F-411C-42B8-A831-54E928C3D6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D59E827-289A-4C0A-AE99-DF80997340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55B78-EE37-43D2-A3C1-AC3EC4B4A660}" type="datetimeFigureOut">
              <a:rPr lang="en-GB" smtClean="0"/>
              <a:t>13/01/2023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D271D1-9F95-47C1-8116-A9E71DA458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09D0C4-8A5D-4AA6-8EDF-AE7AA7BA3E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9EE05-3A89-4E2C-9143-D001B78BD6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06235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8F74C1C-1DFA-467D-8182-ECFB03689A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6108CB-BC14-4C10-A6DB-C288A87EA7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A9DD32-0A6C-4CAF-A7B9-4F56973300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D55B78-EE37-43D2-A3C1-AC3EC4B4A660}" type="datetimeFigureOut">
              <a:rPr lang="en-GB" smtClean="0"/>
              <a:t>13/01/2023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8E6470-1737-4C85-BF82-2370696207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EB9DD8-6E90-422C-929D-10A06D0678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B9EE05-3A89-4E2C-9143-D001B78BD6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6753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98847636-8D03-4E29-8F94-BF0E7A25BC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63649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toy&#10;&#10;Description automatically generated">
            <a:extLst>
              <a:ext uri="{FF2B5EF4-FFF2-40B4-BE49-F238E27FC236}">
                <a16:creationId xmlns:a16="http://schemas.microsoft.com/office/drawing/2014/main" id="{F6D06118-CDEC-4FDF-9B44-B4CC1568F9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53489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C6CA9D7-A89C-4462-BED3-BED13F777F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68015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1F1A57A1-344D-4BB0-89CC-9899435DBA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" y="0"/>
            <a:ext cx="1218929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02904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video game&#10;&#10;Description automatically generated with medium confidence">
            <a:extLst>
              <a:ext uri="{FF2B5EF4-FFF2-40B4-BE49-F238E27FC236}">
                <a16:creationId xmlns:a16="http://schemas.microsoft.com/office/drawing/2014/main" id="{CD7B2146-C4B1-4D1A-AF8E-D9FD26E097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" y="0"/>
            <a:ext cx="1219081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75455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450B64B6-AF87-4121-81E3-4F7B8BE4D7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" y="0"/>
            <a:ext cx="1219081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5335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Mitchell, Mark Dr (People-AFPSp-Covenant 3)</dc:creator>
  <cp:lastModifiedBy>Mitchell, Mark Dr (People-AFPSp-Covenant 3)</cp:lastModifiedBy>
  <cp:revision>1</cp:revision>
  <dcterms:created xsi:type="dcterms:W3CDTF">2023-01-13T09:37:36Z</dcterms:created>
  <dcterms:modified xsi:type="dcterms:W3CDTF">2023-01-13T09:41:39Z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d8a60473-494b-4586-a1bb-b0e663054676_Enabled">
    <vt:lpwstr>true</vt:lpwstr>
  </property>
  <property fmtid="{D5CDD505-2E9C-101B-9397-08002B2CF9AE}" pid="3" name="MSIP_Label_d8a60473-494b-4586-a1bb-b0e663054676_SetDate">
    <vt:lpwstr>2023-01-13T09:41:39Z</vt:lpwstr>
  </property>
  <property fmtid="{D5CDD505-2E9C-101B-9397-08002B2CF9AE}" pid="4" name="MSIP_Label_d8a60473-494b-4586-a1bb-b0e663054676_Method">
    <vt:lpwstr>Privileged</vt:lpwstr>
  </property>
  <property fmtid="{D5CDD505-2E9C-101B-9397-08002B2CF9AE}" pid="5" name="MSIP_Label_d8a60473-494b-4586-a1bb-b0e663054676_Name">
    <vt:lpwstr>MOD-1-O-‘UNMARKED’</vt:lpwstr>
  </property>
  <property fmtid="{D5CDD505-2E9C-101B-9397-08002B2CF9AE}" pid="6" name="MSIP_Label_d8a60473-494b-4586-a1bb-b0e663054676_SiteId">
    <vt:lpwstr>be7760ed-5953-484b-ae95-d0a16dfa09e5</vt:lpwstr>
  </property>
  <property fmtid="{D5CDD505-2E9C-101B-9397-08002B2CF9AE}" pid="7" name="MSIP_Label_d8a60473-494b-4586-a1bb-b0e663054676_ActionId">
    <vt:lpwstr>3bcc1b43-216c-4cd5-bcbe-001eae7c98a4</vt:lpwstr>
  </property>
  <property fmtid="{D5CDD505-2E9C-101B-9397-08002B2CF9AE}" pid="8" name="MSIP_Label_d8a60473-494b-4586-a1bb-b0e663054676_ContentBits">
    <vt:lpwstr>0</vt:lpwstr>
  </property>
</Properties>
</file>